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FFCFDA-040A-4911-827F-68F94DE1228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22955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453F74-9142-4236-8A16-32923EA6BF7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7344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73E4A9-F3D7-46B7-87AA-6A36F66669F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641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902DE-B59F-4A10-A9FF-C39EF3B8225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78763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10B307-CA58-4EED-9B5D-3B45DA47D3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204936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7E5332-EA72-426F-913C-3DDC938491D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15413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24E9-307A-4A43-86E5-0C3E1523D6F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63247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180138-D05E-4DCF-92CC-3020BE05E4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9579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33841-7AE2-4787-9C39-860BEFFD10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08574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244CD-EAAF-48CC-AF6D-F86EE46BA44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36314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76B00-6DF2-4771-BEAC-633A240ADA0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21049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4D97997-2EA9-4C12-8439-115AAE171D04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76250"/>
            <a:ext cx="7772400" cy="2520950"/>
          </a:xfrm>
        </p:spPr>
        <p:txBody>
          <a:bodyPr/>
          <a:lstStyle/>
          <a:p>
            <a:pPr algn="l" eaLnBrk="1" hangingPunct="1"/>
            <a:r>
              <a:rPr lang="cs-CZ" altLang="cs-C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PRAVIDLA</a:t>
            </a:r>
            <a:r>
              <a:rPr lang="cs-CZ" alt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jsou zákony, normy a předpisy svého druhu.</a:t>
            </a:r>
            <a:br>
              <a:rPr lang="cs-CZ" alt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Provinění proti pravidlům jsou přestupky. </a:t>
            </a:r>
            <a:br>
              <a:rPr lang="cs-CZ" alt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Trestány jsou ztrátou míčku ve prospěch týmu soupeře a dále trestem dle výše provinění.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3284538"/>
            <a:ext cx="7777163" cy="2879725"/>
          </a:xfrm>
        </p:spPr>
        <p:txBody>
          <a:bodyPr/>
          <a:lstStyle/>
          <a:p>
            <a:pPr algn="l" eaLnBrk="1" hangingPunct="1"/>
            <a:r>
              <a:rPr lang="cs-CZ" altLang="cs-CZ" sz="28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TRESTY (formy)</a:t>
            </a:r>
          </a:p>
          <a:p>
            <a:pPr algn="l" eaLnBrk="1" hangingPunct="1">
              <a:buFontTx/>
              <a:buChar char="•"/>
            </a:pPr>
            <a:r>
              <a:rPr lang="cs-CZ" altLang="cs-CZ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volný úder (proti týmu, který se provinil)</a:t>
            </a:r>
          </a:p>
          <a:p>
            <a:pPr algn="l" eaLnBrk="1" hangingPunct="1">
              <a:buFontTx/>
              <a:buChar char="•"/>
            </a:pPr>
            <a: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vyloučení na 2 minuty (hráč)</a:t>
            </a:r>
          </a:p>
          <a:p>
            <a:pPr algn="l" eaLnBrk="1" hangingPunct="1">
              <a:buFontTx/>
              <a:buChar char="•"/>
            </a:pPr>
            <a: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vyloučení na 5 minut (hráč)</a:t>
            </a:r>
          </a:p>
          <a:p>
            <a:pPr algn="l" eaLnBrk="1" hangingPunct="1">
              <a:buFontTx/>
              <a:buChar char="•"/>
            </a:pPr>
            <a: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diskvalifikace (hráče do konce utkání)</a:t>
            </a:r>
          </a:p>
          <a:p>
            <a:pPr algn="l" eaLnBrk="1" hangingPunct="1"/>
            <a:endParaRPr lang="cs-CZ" altLang="cs-CZ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6">
      <a:dk1>
        <a:srgbClr val="005A58"/>
      </a:dk1>
      <a:lt1>
        <a:srgbClr val="FFFFFF"/>
      </a:lt1>
      <a:dk2>
        <a:srgbClr val="008080"/>
      </a:dk2>
      <a:lt2>
        <a:srgbClr val="FFFF99"/>
      </a:lt2>
      <a:accent1>
        <a:srgbClr val="006462"/>
      </a:accent1>
      <a:accent2>
        <a:srgbClr val="6D6FC7"/>
      </a:accent2>
      <a:accent3>
        <a:srgbClr val="AAC0C0"/>
      </a:accent3>
      <a:accent4>
        <a:srgbClr val="DADADA"/>
      </a:accent4>
      <a:accent5>
        <a:srgbClr val="AAB8B7"/>
      </a:accent5>
      <a:accent6>
        <a:srgbClr val="6264B4"/>
      </a:accent6>
      <a:hlink>
        <a:srgbClr val="00FFFF"/>
      </a:hlink>
      <a:folHlink>
        <a:srgbClr val="00FF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Kimono</Template>
  <TotalTime>21</TotalTime>
  <Words>40</Words>
  <Application>Microsoft Office PowerPoint</Application>
  <PresentationFormat>Předvádění na obrazovce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Výchozí návrh</vt:lpstr>
      <vt:lpstr>PRAVIDLA jsou zákony, normy a předpisy svého druhu. Provinění proti pravidlům jsou přestupky.  Trestány jsou ztrátou míčku ve prospěch týmu soupeře a dále trestem dle výše provinění.</vt:lpstr>
    </vt:vector>
  </TitlesOfParts>
  <Company>FTVS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PRAVIDLA provinění proti pravidlům jsou přestupky. Trestány jsou ztrátou míčku ve prospěch týmu soupeřel a dále trestem dle výše provinění.</dc:title>
  <dc:creator>Kricek</dc:creator>
  <cp:lastModifiedBy>Marvanova</cp:lastModifiedBy>
  <cp:revision>11</cp:revision>
  <dcterms:created xsi:type="dcterms:W3CDTF">2014-11-22T16:31:08Z</dcterms:created>
  <dcterms:modified xsi:type="dcterms:W3CDTF">2016-02-03T11:35:23Z</dcterms:modified>
</cp:coreProperties>
</file>